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05" r:id="rId4"/>
    <p:sldId id="323"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81" d="100"/>
          <a:sy n="81" d="100"/>
        </p:scale>
        <p:origin x="80" y="264"/>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ldChg>
      <pc:sldChg chg="modSp mod">
        <pc:chgData name="Gerth Stølting Brodal" userId="04ef4784-6591-4f86-a140-f5c3b108582a" providerId="ADAL" clId="{579B8F14-3FA3-429D-8E32-632615DC74B0}" dt="2023-03-10T23:33:19.887" v="9" actId="6549"/>
        <pc:sldMkLst>
          <pc:docMk/>
          <pc:sldMk cId="615916609" sldId="320"/>
        </pc:sldMkLst>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ldChg>
      <pc:sldChg chg="modSp mod">
        <pc:chgData name="Gerth Stølting" userId="04ef4784-6591-4f86-a140-f5c3b108582a" providerId="ADAL" clId="{4709CBD7-9132-441E-94CB-BFE8F60A71B0}" dt="2022-11-19T14:55:40.290" v="208" actId="14100"/>
        <pc:sldMkLst>
          <pc:docMk/>
          <pc:sldMk cId="2588609654" sldId="352"/>
        </pc:sldMkLst>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ldChg>
      <pc:sldChg chg="addSp modSp mod">
        <pc:chgData name="Gerth Stølting Brodal" userId="04ef4784-6591-4f86-a140-f5c3b108582a" providerId="ADAL" clId="{AC15A741-76D8-42A2-B5C0-D1964EFC2240}" dt="2024-01-28T23:06:39.979" v="602" actId="20577"/>
        <pc:sldMkLst>
          <pc:docMk/>
          <pc:sldMk cId="2904674289" sldId="299"/>
        </pc:sldMkLst>
      </pc:sldChg>
      <pc:sldChg chg="modSp">
        <pc:chgData name="Gerth Stølting Brodal" userId="04ef4784-6591-4f86-a140-f5c3b108582a" providerId="ADAL" clId="{AC15A741-76D8-42A2-B5C0-D1964EFC2240}" dt="2023-12-06T00:10:57.567" v="34" actId="113"/>
        <pc:sldMkLst>
          <pc:docMk/>
          <pc:sldMk cId="3965123638" sldId="306"/>
        </pc:sldMkLst>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ldChg>
      <pc:sldChg chg="addSp delSp modSp mod modNotesTx">
        <pc:chgData name="Gerth Stølting Brodal" userId="04ef4784-6591-4f86-a140-f5c3b108582a" providerId="ADAL" clId="{AC15A741-76D8-42A2-B5C0-D1964EFC2240}" dt="2024-01-29T07:20:42.621" v="683"/>
        <pc:sldMkLst>
          <pc:docMk/>
          <pc:sldMk cId="309929601" sldId="324"/>
        </pc:sldMkLst>
      </pc:sldChg>
      <pc:sldChg chg="addSp delSp modSp mod">
        <pc:chgData name="Gerth Stølting Brodal" userId="04ef4784-6591-4f86-a140-f5c3b108582a" providerId="ADAL" clId="{AC15A741-76D8-42A2-B5C0-D1964EFC2240}" dt="2024-01-28T22:13:11.595" v="289" actId="20577"/>
        <pc:sldMkLst>
          <pc:docMk/>
          <pc:sldMk cId="3115951394" sldId="325"/>
        </pc:sldMkLst>
      </pc:sldChg>
      <pc:sldChg chg="modSp modAnim">
        <pc:chgData name="Gerth Stølting Brodal" userId="04ef4784-6591-4f86-a140-f5c3b108582a" providerId="ADAL" clId="{AC15A741-76D8-42A2-B5C0-D1964EFC2240}" dt="2024-01-28T22:06:29.319" v="274" actId="2711"/>
        <pc:sldMkLst>
          <pc:docMk/>
          <pc:sldMk cId="2268915177" sldId="326"/>
        </pc:sldMkLst>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ldChg>
      <pc:sldChg chg="modSp mod">
        <pc:chgData name="Gerth Stølting Brodal" userId="04ef4784-6591-4f86-a140-f5c3b108582a" providerId="ADAL" clId="{AC15A741-76D8-42A2-B5C0-D1964EFC2240}" dt="2024-01-28T23:32:09.776" v="646" actId="20577"/>
        <pc:sldMkLst>
          <pc:docMk/>
          <pc:sldMk cId="1032111732" sldId="342"/>
        </pc:sldMkLst>
      </pc:sldChg>
      <pc:sldChg chg="modSp">
        <pc:chgData name="Gerth Stølting Brodal" userId="04ef4784-6591-4f86-a140-f5c3b108582a" providerId="ADAL" clId="{AC15A741-76D8-42A2-B5C0-D1964EFC2240}" dt="2024-01-28T23:14:10.548" v="644" actId="20577"/>
        <pc:sldMkLst>
          <pc:docMk/>
          <pc:sldMk cId="3891098839" sldId="350"/>
        </pc:sldMkLst>
      </pc:sldChg>
      <pc:sldChg chg="modSp mod modNotesTx">
        <pc:chgData name="Gerth Stølting Brodal" userId="04ef4784-6591-4f86-a140-f5c3b108582a" providerId="ADAL" clId="{AC15A741-76D8-42A2-B5C0-D1964EFC2240}" dt="2024-02-01T15:30:56.209" v="1087" actId="20577"/>
        <pc:sldMkLst>
          <pc:docMk/>
          <pc:sldMk cId="2588609654" sldId="352"/>
        </pc:sldMkLst>
      </pc:sldChg>
      <pc:sldChg chg="modSp mod">
        <pc:chgData name="Gerth Stølting Brodal" userId="04ef4784-6591-4f86-a140-f5c3b108582a" providerId="ADAL" clId="{AC15A741-76D8-42A2-B5C0-D1964EFC2240}" dt="2024-02-01T15:23:06.900" v="1007" actId="113"/>
        <pc:sldMkLst>
          <pc:docMk/>
          <pc:sldMk cId="4061712828" sldId="353"/>
        </pc:sldMkLst>
      </pc:sldChg>
      <pc:sldChg chg="modSp modNotesTx">
        <pc:chgData name="Gerth Stølting Brodal" userId="04ef4784-6591-4f86-a140-f5c3b108582a" providerId="ADAL" clId="{AC15A741-76D8-42A2-B5C0-D1964EFC2240}" dt="2024-01-28T21:53:53.267" v="111" actId="6549"/>
        <pc:sldMkLst>
          <pc:docMk/>
          <pc:sldMk cId="2548786588" sldId="366"/>
        </pc:sldMkLst>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27T19:44:26.222" v="3054" actId="1036"/>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ldChg>
      <pc:sldChg chg="addSp delSp modSp mod">
        <pc:chgData name="Gerth Stølting Brodal" userId="04ef4784-6591-4f86-a140-f5c3b108582a" providerId="ADAL" clId="{A48249F3-9EE3-4E1B-83C9-A1C2EF5205D6}" dt="2024-10-26T13:12:50.671" v="100" actId="1036"/>
        <pc:sldMkLst>
          <pc:docMk/>
          <pc:sldMk cId="2732955739" sldId="296"/>
        </pc:sldMkLst>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ldChg>
      <pc:sldChg chg="addSp delSp modSp mod">
        <pc:chgData name="Gerth Stølting Brodal" userId="04ef4784-6591-4f86-a140-f5c3b108582a" providerId="ADAL" clId="{A48249F3-9EE3-4E1B-83C9-A1C2EF5205D6}" dt="2024-10-26T13:17:30.512" v="123" actId="1035"/>
        <pc:sldMkLst>
          <pc:docMk/>
          <pc:sldMk cId="309929601" sldId="324"/>
        </pc:sldMkLst>
      </pc:sldChg>
      <pc:sldChg chg="modSp mod">
        <pc:chgData name="Gerth Stølting Brodal" userId="04ef4784-6591-4f86-a140-f5c3b108582a" providerId="ADAL" clId="{A48249F3-9EE3-4E1B-83C9-A1C2EF5205D6}" dt="2024-10-27T08:48:55.051" v="2480" actId="113"/>
        <pc:sldMkLst>
          <pc:docMk/>
          <pc:sldMk cId="3115951394" sldId="325"/>
        </pc:sldMkLst>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addSp delSp modSp mod">
        <pc:chgData name="Gerth Stølting Brodal" userId="04ef4784-6591-4f86-a140-f5c3b108582a" providerId="ADAL" clId="{A48249F3-9EE3-4E1B-83C9-A1C2EF5205D6}" dt="2024-11-27T19:44:26.222" v="3054" actId="1036"/>
        <pc:sldMkLst>
          <pc:docMk/>
          <pc:sldMk cId="1032111732" sldId="342"/>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27124F44-A0F7-408A-AA2B-2C5136C1DC06}"/>
    <pc:docChg chg="modSld">
      <pc:chgData name="Gerth Stølting Brodal" userId="04ef4784-6591-4f86-a140-f5c3b108582a" providerId="ADAL" clId="{27124F44-A0F7-408A-AA2B-2C5136C1DC06}" dt="2025-10-27T18:08:11.514" v="83" actId="20577"/>
      <pc:docMkLst>
        <pc:docMk/>
      </pc:docMkLst>
      <pc:sldChg chg="modSp mod">
        <pc:chgData name="Gerth Stølting Brodal" userId="04ef4784-6591-4f86-a140-f5c3b108582a" providerId="ADAL" clId="{27124F44-A0F7-408A-AA2B-2C5136C1DC06}" dt="2025-10-27T18:05:57.534" v="75" actId="962"/>
        <pc:sldMkLst>
          <pc:docMk/>
          <pc:sldMk cId="4012110156" sldId="330"/>
        </pc:sldMkLst>
        <pc:spChg chg="mod">
          <ac:chgData name="Gerth Stølting Brodal" userId="04ef4784-6591-4f86-a140-f5c3b108582a" providerId="ADAL" clId="{27124F44-A0F7-408A-AA2B-2C5136C1DC06}" dt="2025-10-27T18:04:51.020" v="23" actId="962"/>
          <ac:spMkLst>
            <pc:docMk/>
            <pc:sldMk cId="4012110156" sldId="330"/>
            <ac:spMk id="5" creationId="{00000000-0000-0000-0000-000000000000}"/>
          </ac:spMkLst>
        </pc:spChg>
        <pc:graphicFrameChg chg="mod">
          <ac:chgData name="Gerth Stølting Brodal" userId="04ef4784-6591-4f86-a140-f5c3b108582a" providerId="ADAL" clId="{27124F44-A0F7-408A-AA2B-2C5136C1DC06}" dt="2025-10-27T18:05:01.485" v="43" actId="962"/>
          <ac:graphicFrameMkLst>
            <pc:docMk/>
            <pc:sldMk cId="4012110156" sldId="330"/>
            <ac:graphicFrameMk id="11" creationId="{00000000-0000-0000-0000-000000000000}"/>
          </ac:graphicFrameMkLst>
        </pc:graphicFrameChg>
        <pc:cxnChg chg="mod">
          <ac:chgData name="Gerth Stølting Brodal" userId="04ef4784-6591-4f86-a140-f5c3b108582a" providerId="ADAL" clId="{27124F44-A0F7-408A-AA2B-2C5136C1DC06}" dt="2025-10-27T18:05:57.534" v="75" actId="962"/>
          <ac:cxnSpMkLst>
            <pc:docMk/>
            <pc:sldMk cId="4012110156" sldId="330"/>
            <ac:cxnSpMk id="12" creationId="{00000000-0000-0000-0000-000000000000}"/>
          </ac:cxnSpMkLst>
        </pc:cxnChg>
      </pc:sldChg>
      <pc:sldChg chg="modSp mod">
        <pc:chgData name="Gerth Stølting Brodal" userId="04ef4784-6591-4f86-a140-f5c3b108582a" providerId="ADAL" clId="{27124F44-A0F7-408A-AA2B-2C5136C1DC06}" dt="2025-10-27T18:06:47.103" v="81" actId="962"/>
        <pc:sldMkLst>
          <pc:docMk/>
          <pc:sldMk cId="3047166029" sldId="359"/>
        </pc:sldMkLst>
        <pc:spChg chg="mod">
          <ac:chgData name="Gerth Stølting Brodal" userId="04ef4784-6591-4f86-a140-f5c3b108582a" providerId="ADAL" clId="{27124F44-A0F7-408A-AA2B-2C5136C1DC06}" dt="2025-10-27T18:06:38.828" v="77" actId="962"/>
          <ac:spMkLst>
            <pc:docMk/>
            <pc:sldMk cId="3047166029" sldId="359"/>
            <ac:spMk id="10" creationId="{00000000-0000-0000-0000-000000000000}"/>
          </ac:spMkLst>
        </pc:spChg>
        <pc:spChg chg="mod">
          <ac:chgData name="Gerth Stølting Brodal" userId="04ef4784-6591-4f86-a140-f5c3b108582a" providerId="ADAL" clId="{27124F44-A0F7-408A-AA2B-2C5136C1DC06}" dt="2025-10-27T18:06:47.103" v="81" actId="962"/>
          <ac:spMkLst>
            <pc:docMk/>
            <pc:sldMk cId="3047166029" sldId="359"/>
            <ac:spMk id="11" creationId="{00000000-0000-0000-0000-000000000000}"/>
          </ac:spMkLst>
        </pc:spChg>
        <pc:graphicFrameChg chg="mod">
          <ac:chgData name="Gerth Stølting Brodal" userId="04ef4784-6591-4f86-a140-f5c3b108582a" providerId="ADAL" clId="{27124F44-A0F7-408A-AA2B-2C5136C1DC06}" dt="2025-10-27T18:06:41.965" v="79" actId="962"/>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27124F44-A0F7-408A-AA2B-2C5136C1DC06}" dt="2025-10-27T18:08:11.514" v="83" actId="20577"/>
        <pc:sldMkLst>
          <pc:docMk/>
          <pc:sldMk cId="3992491672" sldId="369"/>
        </pc:sldMkLst>
        <pc:spChg chg="mod">
          <ac:chgData name="Gerth Stølting Brodal" userId="04ef4784-6591-4f86-a140-f5c3b108582a" providerId="ADAL" clId="{27124F44-A0F7-408A-AA2B-2C5136C1DC06}" dt="2025-10-27T18:08:11.514" v="83" actId="20577"/>
          <ac:spMkLst>
            <pc:docMk/>
            <pc:sldMk cId="3992491672" sldId="369"/>
            <ac:spMk id="11" creationId="{C2563D39-3E29-D5EA-EC47-3C8C16A8411F}"/>
          </ac:spMkLst>
        </pc:sp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ldChg>
      <pc:sldChg chg="addSp delSp modSp mod">
        <pc:chgData name="Gerth Stølting Brodal" userId="04ef4784-6591-4f86-a140-f5c3b108582a" providerId="ADAL" clId="{71CE672B-87A1-40BB-AEE0-119AE4F820BB}" dt="2022-01-29T13:01:44.022" v="29" actId="1036"/>
        <pc:sldMkLst>
          <pc:docMk/>
          <pc:sldMk cId="2732955739" sldId="296"/>
        </pc:sldMkLst>
      </pc:sldChg>
      <pc:sldChg chg="modSp mod">
        <pc:chgData name="Gerth Stølting Brodal" userId="04ef4784-6591-4f86-a140-f5c3b108582a" providerId="ADAL" clId="{71CE672B-87A1-40BB-AEE0-119AE4F820BB}" dt="2022-02-02T19:19:16.020" v="672" actId="1076"/>
        <pc:sldMkLst>
          <pc:docMk/>
          <pc:sldMk cId="2904674289" sldId="299"/>
        </pc:sldMkLst>
      </pc:sldChg>
      <pc:sldChg chg="addSp modSp mod modAnim">
        <pc:chgData name="Gerth Stølting Brodal" userId="04ef4784-6591-4f86-a140-f5c3b108582a" providerId="ADAL" clId="{71CE672B-87A1-40BB-AEE0-119AE4F820BB}" dt="2022-01-29T13:09:26.742" v="162" actId="14100"/>
        <pc:sldMkLst>
          <pc:docMk/>
          <pc:sldMk cId="3965123638" sldId="306"/>
        </pc:sldMkLst>
      </pc:sldChg>
      <pc:sldChg chg="modSp mod">
        <pc:chgData name="Gerth Stølting Brodal" userId="04ef4784-6591-4f86-a140-f5c3b108582a" providerId="ADAL" clId="{71CE672B-87A1-40BB-AEE0-119AE4F820BB}" dt="2022-01-29T13:25:38.227" v="208" actId="20577"/>
        <pc:sldMkLst>
          <pc:docMk/>
          <pc:sldMk cId="1706296215" sldId="314"/>
        </pc:sldMkLst>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ldChg>
      <pc:sldChg chg="addSp delSp modSp mod">
        <pc:chgData name="Gerth Stølting Brodal" userId="04ef4784-6591-4f86-a140-f5c3b108582a" providerId="ADAL" clId="{71CE672B-87A1-40BB-AEE0-119AE4F820BB}" dt="2022-01-29T13:23:50.769" v="207" actId="1036"/>
        <pc:sldMkLst>
          <pc:docMk/>
          <pc:sldMk cId="309929601" sldId="324"/>
        </pc:sldMkLst>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ldChg>
      <pc:sldChg chg="addSp delSp modSp mod">
        <pc:chgData name="Gerth Stølting Brodal" userId="04ef4784-6591-4f86-a140-f5c3b108582a" providerId="ADAL" clId="{71CE672B-87A1-40BB-AEE0-119AE4F820BB}" dt="2022-01-29T13:08:51.067" v="154" actId="1076"/>
        <pc:sldMkLst>
          <pc:docMk/>
          <pc:sldMk cId="2180986456" sldId="328"/>
        </pc:sldMkLst>
      </pc:sldChg>
      <pc:sldChg chg="modSp mod">
        <pc:chgData name="Gerth Stølting Brodal" userId="04ef4784-6591-4f86-a140-f5c3b108582a" providerId="ADAL" clId="{71CE672B-87A1-40BB-AEE0-119AE4F820BB}" dt="2022-01-29T13:55:44.466" v="322" actId="20577"/>
        <pc:sldMkLst>
          <pc:docMk/>
          <pc:sldMk cId="1032111732" sldId="342"/>
        </pc:sldMkLst>
      </pc:sldChg>
      <pc:sldChg chg="addSp delSp modSp mod">
        <pc:chgData name="Gerth Stølting Brodal" userId="04ef4784-6591-4f86-a140-f5c3b108582a" providerId="ADAL" clId="{71CE672B-87A1-40BB-AEE0-119AE4F820BB}" dt="2022-01-29T13:37:48.714" v="295" actId="1076"/>
        <pc:sldMkLst>
          <pc:docMk/>
          <pc:sldMk cId="3891098839" sldId="350"/>
        </pc:sldMkLst>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ldChg>
      <pc:sldChg chg="modSp mod modNotesTx">
        <pc:chgData name="Gerth Stølting Brodal" userId="04ef4784-6591-4f86-a140-f5c3b108582a" providerId="ADAL" clId="{71CE672B-87A1-40BB-AEE0-119AE4F820BB}" dt="2022-01-29T14:09:55.550" v="540" actId="6549"/>
        <pc:sldMkLst>
          <pc:docMk/>
          <pc:sldMk cId="460586596" sldId="355"/>
        </pc:sldMkLst>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9C03D8CC-1CFF-4AE2-BE99-E4EC5A4AE907}"/>
    <pc:docChg chg="custSel modSld">
      <pc:chgData name="Gerth Stølting Brodal" userId="04ef4784-6591-4f86-a140-f5c3b108582a" providerId="ADAL" clId="{9C03D8CC-1CFF-4AE2-BE99-E4EC5A4AE907}" dt="2025-05-28T18:46:44.259" v="456" actId="20577"/>
      <pc:docMkLst>
        <pc:docMk/>
      </pc:docMkLst>
      <pc:sldChg chg="modSp mod modNotesTx">
        <pc:chgData name="Gerth Stølting Brodal" userId="04ef4784-6591-4f86-a140-f5c3b108582a" providerId="ADAL" clId="{9C03D8CC-1CFF-4AE2-BE99-E4EC5A4AE907}" dt="2025-05-28T18:46:44.259" v="456" actId="20577"/>
        <pc:sldMkLst>
          <pc:docMk/>
          <pc:sldMk cId="3992491672" sldId="369"/>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ldChg>
      <pc:sldChg chg="addSp delSp modSp mod">
        <pc:chgData name="Gerth Stølting Brodal" userId="04ef4784-6591-4f86-a140-f5c3b108582a" providerId="ADAL" clId="{0F53455B-6622-4BA3-9047-1C85E984A1D9}" dt="2023-01-26T16:54:05.898" v="56" actId="1076"/>
        <pc:sldMkLst>
          <pc:docMk/>
          <pc:sldMk cId="2732955739" sldId="296"/>
        </pc:sldMkLst>
      </pc:sldChg>
      <pc:sldChg chg="modSp mod">
        <pc:chgData name="Gerth Stølting Brodal" userId="04ef4784-6591-4f86-a140-f5c3b108582a" providerId="ADAL" clId="{0F53455B-6622-4BA3-9047-1C85E984A1D9}" dt="2023-01-29T19:37:30.471" v="506" actId="6549"/>
        <pc:sldMkLst>
          <pc:docMk/>
          <pc:sldMk cId="572829695" sldId="305"/>
        </pc:sldMkLst>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ldChg>
      <pc:sldChg chg="modSp mod">
        <pc:chgData name="Gerth Stølting Brodal" userId="04ef4784-6591-4f86-a140-f5c3b108582a" providerId="ADAL" clId="{0F53455B-6622-4BA3-9047-1C85E984A1D9}" dt="2023-01-29T20:48:49.146" v="514" actId="20577"/>
        <pc:sldMkLst>
          <pc:docMk/>
          <pc:sldMk cId="3019894234" sldId="316"/>
        </pc:sldMkLst>
      </pc:sldChg>
      <pc:sldChg chg="modSp mod">
        <pc:chgData name="Gerth Stølting Brodal" userId="04ef4784-6591-4f86-a140-f5c3b108582a" providerId="ADAL" clId="{0F53455B-6622-4BA3-9047-1C85E984A1D9}" dt="2023-01-29T21:40:45.668" v="592" actId="20577"/>
        <pc:sldMkLst>
          <pc:docMk/>
          <pc:sldMk cId="615916609" sldId="320"/>
        </pc:sldMkLst>
      </pc:sldChg>
      <pc:sldChg chg="modSp mod">
        <pc:chgData name="Gerth Stølting Brodal" userId="04ef4784-6591-4f86-a140-f5c3b108582a" providerId="ADAL" clId="{0F53455B-6622-4BA3-9047-1C85E984A1D9}" dt="2023-01-30T07:26:42.960" v="718" actId="20577"/>
        <pc:sldMkLst>
          <pc:docMk/>
          <pc:sldMk cId="3427877334" sldId="323"/>
        </pc:sldMkLst>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ldChg>
      <pc:sldChg chg="addSp delSp modSp mod">
        <pc:chgData name="Gerth Stølting Brodal" userId="04ef4784-6591-4f86-a140-f5c3b108582a" providerId="ADAL" clId="{0F53455B-6622-4BA3-9047-1C85E984A1D9}" dt="2023-01-26T18:03:13.467" v="483" actId="1076"/>
        <pc:sldMkLst>
          <pc:docMk/>
          <pc:sldMk cId="2180986456" sldId="328"/>
        </pc:sldMkLst>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ldChg>
      <pc:sldChg chg="addSp delSp modSp mod delAnim">
        <pc:chgData name="Gerth Stølting Brodal" userId="04ef4784-6591-4f86-a140-f5c3b108582a" providerId="ADAL" clId="{0F53455B-6622-4BA3-9047-1C85E984A1D9}" dt="2023-01-26T17:42:59.914" v="441" actId="167"/>
        <pc:sldMkLst>
          <pc:docMk/>
          <pc:sldMk cId="578142215" sldId="351"/>
        </pc:sldMkLst>
      </pc:sldChg>
      <pc:sldChg chg="modSp mod">
        <pc:chgData name="Gerth Stølting Brodal" userId="04ef4784-6591-4f86-a140-f5c3b108582a" providerId="ADAL" clId="{0F53455B-6622-4BA3-9047-1C85E984A1D9}" dt="2023-01-29T21:46:04.627" v="598" actId="14734"/>
        <pc:sldMkLst>
          <pc:docMk/>
          <pc:sldMk cId="1092964826" sldId="368"/>
        </pc:sldMkLst>
      </pc:sldChg>
    </pc:docChg>
  </pc:docChgLst>
  <pc:docChgLst>
    <pc:chgData name="Gerth Stølting Brodal" userId="04ef4784-6591-4f86-a140-f5c3b108582a" providerId="ADAL" clId="{3665B3C5-292C-4D75-83BC-DDD52501CB10}"/>
    <pc:docChg chg="undo custSel modSld sldOrd">
      <pc:chgData name="Gerth Stølting Brodal" userId="04ef4784-6591-4f86-a140-f5c3b108582a" providerId="ADAL" clId="{3665B3C5-292C-4D75-83BC-DDD52501CB10}" dt="2025-01-29T07:26:40.800" v="264" actId="20577"/>
      <pc:docMkLst>
        <pc:docMk/>
      </pc:docMkLst>
      <pc:sldChg chg="modNotesTx">
        <pc:chgData name="Gerth Stølting Brodal" userId="04ef4784-6591-4f86-a140-f5c3b108582a" providerId="ADAL" clId="{3665B3C5-292C-4D75-83BC-DDD52501CB10}" dt="2025-01-25T22:46:02.286" v="0"/>
        <pc:sldMkLst>
          <pc:docMk/>
          <pc:sldMk cId="2575270775" sldId="256"/>
        </pc:sldMkLst>
      </pc:sldChg>
      <pc:sldChg chg="modSp">
        <pc:chgData name="Gerth Stølting Brodal" userId="04ef4784-6591-4f86-a140-f5c3b108582a" providerId="ADAL" clId="{3665B3C5-292C-4D75-83BC-DDD52501CB10}" dt="2025-01-26T01:03:47.406" v="257" actId="20577"/>
        <pc:sldMkLst>
          <pc:docMk/>
          <pc:sldMk cId="2536353161" sldId="265"/>
        </pc:sldMkLst>
      </pc:sldChg>
      <pc:sldChg chg="addSp delSp modSp mod">
        <pc:chgData name="Gerth Stølting Brodal" userId="04ef4784-6591-4f86-a140-f5c3b108582a" providerId="ADAL" clId="{3665B3C5-292C-4D75-83BC-DDD52501CB10}" dt="2025-01-25T23:30:51.611" v="140" actId="1036"/>
        <pc:sldMkLst>
          <pc:docMk/>
          <pc:sldMk cId="2732955739" sldId="296"/>
        </pc:sldMkLst>
      </pc:sldChg>
      <pc:sldChg chg="addSp modSp mod">
        <pc:chgData name="Gerth Stølting Brodal" userId="04ef4784-6591-4f86-a140-f5c3b108582a" providerId="ADAL" clId="{3665B3C5-292C-4D75-83BC-DDD52501CB10}" dt="2025-01-26T01:00:36.770" v="255" actId="1076"/>
        <pc:sldMkLst>
          <pc:docMk/>
          <pc:sldMk cId="2904674289" sldId="299"/>
        </pc:sldMkLst>
      </pc:sldChg>
      <pc:sldChg chg="ord">
        <pc:chgData name="Gerth Stølting Brodal" userId="04ef4784-6591-4f86-a140-f5c3b108582a" providerId="ADAL" clId="{3665B3C5-292C-4D75-83BC-DDD52501CB10}" dt="2025-01-25T23:17:45.889" v="116"/>
        <pc:sldMkLst>
          <pc:docMk/>
          <pc:sldMk cId="572829695" sldId="305"/>
        </pc:sldMkLst>
      </pc:sldChg>
      <pc:sldChg chg="modSp">
        <pc:chgData name="Gerth Stølting Brodal" userId="04ef4784-6591-4f86-a140-f5c3b108582a" providerId="ADAL" clId="{3665B3C5-292C-4D75-83BC-DDD52501CB10}" dt="2025-01-25T23:31:46.547" v="143" actId="20577"/>
        <pc:sldMkLst>
          <pc:docMk/>
          <pc:sldMk cId="3965123638" sldId="306"/>
        </pc:sldMkLst>
      </pc:sldChg>
      <pc:sldChg chg="modSp mod">
        <pc:chgData name="Gerth Stølting Brodal" userId="04ef4784-6591-4f86-a140-f5c3b108582a" providerId="ADAL" clId="{3665B3C5-292C-4D75-83BC-DDD52501CB10}" dt="2025-01-25T23:14:45.556" v="114" actId="6549"/>
        <pc:sldMkLst>
          <pc:docMk/>
          <pc:sldMk cId="3427877334" sldId="323"/>
        </pc:sldMkLst>
      </pc:sldChg>
      <pc:sldChg chg="addSp delSp modSp mod">
        <pc:chgData name="Gerth Stølting Brodal" userId="04ef4784-6591-4f86-a140-f5c3b108582a" providerId="ADAL" clId="{3665B3C5-292C-4D75-83BC-DDD52501CB10}" dt="2025-01-25T23:55:36.106" v="220" actId="20577"/>
        <pc:sldMkLst>
          <pc:docMk/>
          <pc:sldMk cId="309929601" sldId="324"/>
        </pc:sldMkLst>
      </pc:sldChg>
      <pc:sldChg chg="addSp delSp modSp mod">
        <pc:chgData name="Gerth Stølting Brodal" userId="04ef4784-6591-4f86-a140-f5c3b108582a" providerId="ADAL" clId="{3665B3C5-292C-4D75-83BC-DDD52501CB10}" dt="2025-01-26T00:20:14.563" v="249" actId="1037"/>
        <pc:sldMkLst>
          <pc:docMk/>
          <pc:sldMk cId="3115951394" sldId="325"/>
        </pc:sldMkLst>
      </pc:sldChg>
      <pc:sldChg chg="modSp mod">
        <pc:chgData name="Gerth Stølting Brodal" userId="04ef4784-6591-4f86-a140-f5c3b108582a" providerId="ADAL" clId="{3665B3C5-292C-4D75-83BC-DDD52501CB10}" dt="2025-01-29T07:26:40.800" v="264" actId="20577"/>
        <pc:sldMkLst>
          <pc:docMk/>
          <pc:sldMk cId="4002407728" sldId="3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ZTPrbAKmc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survey.stackoverflow.co/2024/technology/#1-integrated-development-environment" TargetMode="Externa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1150673869"/>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3633099954"/>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934347" y="4990476"/>
            <a:ext cx="5173683" cy="400110"/>
          </a:xfrm>
          <a:prstGeom prst="rect">
            <a:avLst/>
          </a:prstGeom>
          <a:noFill/>
        </p:spPr>
        <p:txBody>
          <a:bodyPr wrap="square" rtlCol="0">
            <a:spAutoFit/>
          </a:bodyPr>
          <a:lstStyle/>
          <a:p>
            <a:pPr algn="r"/>
            <a:r>
              <a:rPr lang="da-DK" sz="2000" dirty="0"/>
              <a:t>Try to google ”</a:t>
            </a:r>
            <a:r>
              <a:rPr lang="da-DK" sz="2000" dirty="0" err="1">
                <a:hlinkClick r:id="rId4"/>
              </a:rPr>
              <a:t>best</a:t>
            </a:r>
            <a:r>
              <a:rPr lang="da-DK" sz="2000" dirty="0">
                <a:hlinkClick r:id="rId4"/>
              </a:rPr>
              <a:t> ide </a:t>
            </a:r>
            <a:r>
              <a:rPr lang="da-DK" sz="2000" dirty="0" err="1">
                <a:hlinkClick r:id="rId4"/>
              </a:rPr>
              <a:t>python</a:t>
            </a:r>
            <a:r>
              <a:rPr lang="da-DK" sz="2000" dirty="0"/>
              <a:t>”</a:t>
            </a:r>
          </a:p>
        </p:txBody>
      </p:sp>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66974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42774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652260" y="4295551"/>
            <a:ext cx="5120640" cy="523220"/>
          </a:xfrm>
          <a:prstGeom prst="rect">
            <a:avLst/>
          </a:prstGeom>
          <a:noFill/>
        </p:spPr>
        <p:txBody>
          <a:bodyPr wrap="square" rtlCol="0">
            <a:spAutoFit/>
          </a:bodyPr>
          <a:lstStyle/>
          <a:p>
            <a:r>
              <a:rPr lang="en-US" sz="1400" dirty="0"/>
              <a:t>“</a:t>
            </a:r>
            <a:r>
              <a:rPr lang="en-US" sz="1400" i="1" dirty="0"/>
              <a:t>Visual Studio Code is used by more than twice as many developers than its nearest alternative</a:t>
            </a:r>
            <a:r>
              <a:rPr lang="en-US" sz="1400" dirty="0"/>
              <a:t>”, </a:t>
            </a:r>
            <a:r>
              <a:rPr lang="en-US" sz="1400" dirty="0">
                <a:hlinkClick r:id="rId5"/>
              </a:rPr>
              <a:t>Stack overflow survey 2024</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652260" y="3805143"/>
            <a:ext cx="5120640" cy="307777"/>
          </a:xfrm>
          <a:prstGeom prst="rect">
            <a:avLst/>
          </a:prstGeom>
          <a:noFill/>
        </p:spPr>
        <p:txBody>
          <a:bodyPr wrap="square" rtlCol="0">
            <a:spAutoFit/>
          </a:bodyPr>
          <a:lstStyle/>
          <a:p>
            <a:r>
              <a:rPr lang="da-DK" sz="1400" dirty="0"/>
              <a:t>Good beginer Python IDE </a:t>
            </a:r>
            <a:endParaRPr lang="en-US" sz="1400" dirty="0"/>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saves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17300</TotalTime>
  <Words>11822</Words>
  <Application>Microsoft Office PowerPoint</Application>
  <PresentationFormat>Widescreen</PresentationFormat>
  <Paragraphs>1108</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2025-10-27T18:08:17Z</dcterms:modified>
</cp:coreProperties>
</file>